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1"/>
  </p:notesMasterIdLst>
  <p:sldIdLst>
    <p:sldId id="256" r:id="rId2"/>
    <p:sldId id="265" r:id="rId3"/>
    <p:sldId id="266" r:id="rId4"/>
    <p:sldId id="259" r:id="rId5"/>
    <p:sldId id="263" r:id="rId6"/>
    <p:sldId id="264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389" autoAdjust="0"/>
  </p:normalViewPr>
  <p:slideViewPr>
    <p:cSldViewPr snapToGrid="0">
      <p:cViewPr>
        <p:scale>
          <a:sx n="76" d="100"/>
          <a:sy n="76" d="100"/>
        </p:scale>
        <p:origin x="-498" y="-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074252-2394-457E-A94B-2CB5EB7AAEA0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8FF6A54A-3431-4244-813E-80E3A6CB88DA}">
      <dgm:prSet phldrT="[Текст]" custT="1"/>
      <dgm:spPr/>
      <dgm:t>
        <a:bodyPr/>
        <a:lstStyle/>
        <a:p>
          <a:endParaRPr lang="uk-UA" sz="2000" dirty="0" smtClean="0">
            <a:latin typeface="Arial" pitchFamily="34" charset="0"/>
            <a:cs typeface="Arial" pitchFamily="34" charset="0"/>
          </a:endParaRPr>
        </a:p>
        <a:p>
          <a:r>
            <a:rPr lang="uk-UA" sz="2000" dirty="0" smtClean="0">
              <a:latin typeface="Arial" pitchFamily="34" charset="0"/>
              <a:cs typeface="Arial" pitchFamily="34" charset="0"/>
            </a:rPr>
            <a:t>Оцінка</a:t>
          </a:r>
          <a:endParaRPr lang="uk-UA" sz="2000" dirty="0">
            <a:latin typeface="Arial" pitchFamily="34" charset="0"/>
            <a:cs typeface="Arial" pitchFamily="34" charset="0"/>
          </a:endParaRPr>
        </a:p>
      </dgm:t>
    </dgm:pt>
    <dgm:pt modelId="{A4FE51CF-91A0-4FFA-9DB3-0D0D4AEACF23}" type="parTrans" cxnId="{F9F39DD8-4E70-4ABC-96B1-E7C4A790FA2E}">
      <dgm:prSet/>
      <dgm:spPr/>
      <dgm:t>
        <a:bodyPr/>
        <a:lstStyle/>
        <a:p>
          <a:endParaRPr lang="uk-UA"/>
        </a:p>
      </dgm:t>
    </dgm:pt>
    <dgm:pt modelId="{B043E6E5-181C-4101-ACDC-589AC1D32712}" type="sibTrans" cxnId="{F9F39DD8-4E70-4ABC-96B1-E7C4A790FA2E}">
      <dgm:prSet/>
      <dgm:spPr/>
      <dgm:t>
        <a:bodyPr/>
        <a:lstStyle/>
        <a:p>
          <a:endParaRPr lang="uk-UA"/>
        </a:p>
      </dgm:t>
    </dgm:pt>
    <dgm:pt modelId="{40076044-168E-4E14-BC0B-F50BC75374B5}">
      <dgm:prSet phldrT="[Текст]" custT="1"/>
      <dgm:spPr/>
      <dgm:t>
        <a:bodyPr/>
        <a:lstStyle/>
        <a:p>
          <a:r>
            <a:rPr lang="uk-UA" sz="2000" dirty="0" smtClean="0">
              <a:latin typeface="Arial" pitchFamily="34" charset="0"/>
              <a:cs typeface="Arial" pitchFamily="34" charset="0"/>
            </a:rPr>
            <a:t>Синтез</a:t>
          </a:r>
          <a:endParaRPr lang="uk-UA" sz="2000" dirty="0">
            <a:latin typeface="Arial" pitchFamily="34" charset="0"/>
            <a:cs typeface="Arial" pitchFamily="34" charset="0"/>
          </a:endParaRPr>
        </a:p>
      </dgm:t>
    </dgm:pt>
    <dgm:pt modelId="{7AAEA12B-6AD9-4448-8227-D2696F5D80FC}" type="parTrans" cxnId="{BF62B810-84B0-49EB-8ACB-6E5A7ACE4FA0}">
      <dgm:prSet/>
      <dgm:spPr/>
      <dgm:t>
        <a:bodyPr/>
        <a:lstStyle/>
        <a:p>
          <a:endParaRPr lang="uk-UA"/>
        </a:p>
      </dgm:t>
    </dgm:pt>
    <dgm:pt modelId="{1578C24D-8878-4CD7-8C5C-E36D3D5C1DB8}" type="sibTrans" cxnId="{BF62B810-84B0-49EB-8ACB-6E5A7ACE4FA0}">
      <dgm:prSet/>
      <dgm:spPr/>
      <dgm:t>
        <a:bodyPr/>
        <a:lstStyle/>
        <a:p>
          <a:endParaRPr lang="uk-UA"/>
        </a:p>
      </dgm:t>
    </dgm:pt>
    <dgm:pt modelId="{BA01D2BB-C5D4-4993-BDC5-5F4A57BE5948}">
      <dgm:prSet phldrT="[Текст]" custT="1"/>
      <dgm:spPr/>
      <dgm:t>
        <a:bodyPr/>
        <a:lstStyle/>
        <a:p>
          <a:r>
            <a:rPr lang="uk-UA" sz="2000" dirty="0" smtClean="0">
              <a:latin typeface="Arial" pitchFamily="34" charset="0"/>
              <a:cs typeface="Arial" pitchFamily="34" charset="0"/>
            </a:rPr>
            <a:t>Аналіз</a:t>
          </a:r>
          <a:endParaRPr lang="uk-UA" sz="2000" dirty="0">
            <a:latin typeface="Arial" pitchFamily="34" charset="0"/>
            <a:cs typeface="Arial" pitchFamily="34" charset="0"/>
          </a:endParaRPr>
        </a:p>
      </dgm:t>
    </dgm:pt>
    <dgm:pt modelId="{448825DA-9BA9-43F1-A164-C3A103789E04}" type="parTrans" cxnId="{9388B076-A11C-461E-BF67-A6E516658AA6}">
      <dgm:prSet/>
      <dgm:spPr/>
      <dgm:t>
        <a:bodyPr/>
        <a:lstStyle/>
        <a:p>
          <a:endParaRPr lang="uk-UA"/>
        </a:p>
      </dgm:t>
    </dgm:pt>
    <dgm:pt modelId="{8267932B-D7AB-4A64-AB46-DEBC5C863461}" type="sibTrans" cxnId="{9388B076-A11C-461E-BF67-A6E516658AA6}">
      <dgm:prSet/>
      <dgm:spPr/>
      <dgm:t>
        <a:bodyPr/>
        <a:lstStyle/>
        <a:p>
          <a:endParaRPr lang="uk-UA"/>
        </a:p>
      </dgm:t>
    </dgm:pt>
    <dgm:pt modelId="{2B59FBF5-F738-474E-9646-17B63E4C3A50}">
      <dgm:prSet phldrT="[Текст]" custT="1"/>
      <dgm:spPr/>
      <dgm:t>
        <a:bodyPr/>
        <a:lstStyle/>
        <a:p>
          <a:r>
            <a:rPr lang="uk-UA" sz="2000" dirty="0" smtClean="0">
              <a:latin typeface="Arial" pitchFamily="34" charset="0"/>
              <a:cs typeface="Arial" pitchFamily="34" charset="0"/>
            </a:rPr>
            <a:t>Розуміння</a:t>
          </a:r>
          <a:endParaRPr lang="uk-UA" sz="2000" dirty="0">
            <a:latin typeface="Arial" pitchFamily="34" charset="0"/>
            <a:cs typeface="Arial" pitchFamily="34" charset="0"/>
          </a:endParaRPr>
        </a:p>
      </dgm:t>
    </dgm:pt>
    <dgm:pt modelId="{6300F5AD-6344-4893-84A3-8113EAEBFEF8}" type="parTrans" cxnId="{F15F1FCA-1F9E-46A4-9040-1F8BA6FDF0D8}">
      <dgm:prSet/>
      <dgm:spPr/>
      <dgm:t>
        <a:bodyPr/>
        <a:lstStyle/>
        <a:p>
          <a:endParaRPr lang="uk-UA"/>
        </a:p>
      </dgm:t>
    </dgm:pt>
    <dgm:pt modelId="{790ECBD8-FE10-45FA-B611-103A82704FD3}" type="sibTrans" cxnId="{F15F1FCA-1F9E-46A4-9040-1F8BA6FDF0D8}">
      <dgm:prSet/>
      <dgm:spPr/>
      <dgm:t>
        <a:bodyPr/>
        <a:lstStyle/>
        <a:p>
          <a:endParaRPr lang="uk-UA"/>
        </a:p>
      </dgm:t>
    </dgm:pt>
    <dgm:pt modelId="{95FF39E1-6FD4-4606-8D31-74168E17DDDF}">
      <dgm:prSet phldrT="[Текст]" custT="1"/>
      <dgm:spPr/>
      <dgm:t>
        <a:bodyPr/>
        <a:lstStyle/>
        <a:p>
          <a:r>
            <a:rPr lang="uk-UA" sz="2000" dirty="0" smtClean="0">
              <a:latin typeface="Arial" pitchFamily="34" charset="0"/>
              <a:cs typeface="Arial" pitchFamily="34" charset="0"/>
            </a:rPr>
            <a:t>Використання</a:t>
          </a:r>
          <a:endParaRPr lang="uk-UA" sz="2000" dirty="0">
            <a:latin typeface="Arial" pitchFamily="34" charset="0"/>
            <a:cs typeface="Arial" pitchFamily="34" charset="0"/>
          </a:endParaRPr>
        </a:p>
      </dgm:t>
    </dgm:pt>
    <dgm:pt modelId="{FDDCC8B4-ED97-4D0C-9649-1193B19561BD}" type="parTrans" cxnId="{BC1AC892-694B-4432-86FF-6A77EDC7F257}">
      <dgm:prSet/>
      <dgm:spPr/>
      <dgm:t>
        <a:bodyPr/>
        <a:lstStyle/>
        <a:p>
          <a:endParaRPr lang="uk-UA"/>
        </a:p>
      </dgm:t>
    </dgm:pt>
    <dgm:pt modelId="{DDF48E79-C489-4E53-8723-7433CB386EE0}" type="sibTrans" cxnId="{BC1AC892-694B-4432-86FF-6A77EDC7F257}">
      <dgm:prSet/>
      <dgm:spPr/>
      <dgm:t>
        <a:bodyPr/>
        <a:lstStyle/>
        <a:p>
          <a:endParaRPr lang="uk-UA"/>
        </a:p>
      </dgm:t>
    </dgm:pt>
    <dgm:pt modelId="{D121B667-031F-44A2-9EAF-FA001B8B8CB0}">
      <dgm:prSet phldrT="[Текст]" custT="1"/>
      <dgm:spPr/>
      <dgm:t>
        <a:bodyPr/>
        <a:lstStyle/>
        <a:p>
          <a:r>
            <a:rPr lang="uk-UA" sz="2000" dirty="0" smtClean="0">
              <a:latin typeface="Arial" pitchFamily="34" charset="0"/>
              <a:cs typeface="Arial" pitchFamily="34" charset="0"/>
            </a:rPr>
            <a:t>Знання</a:t>
          </a:r>
          <a:endParaRPr lang="uk-UA" sz="2000" dirty="0">
            <a:latin typeface="Arial" pitchFamily="34" charset="0"/>
            <a:cs typeface="Arial" pitchFamily="34" charset="0"/>
          </a:endParaRPr>
        </a:p>
      </dgm:t>
    </dgm:pt>
    <dgm:pt modelId="{A6150AF6-7045-470B-ACFA-9AAA62ECF9D7}" type="parTrans" cxnId="{57C37BC5-12BA-4BBB-AC93-6FEDFDB24CDD}">
      <dgm:prSet/>
      <dgm:spPr/>
      <dgm:t>
        <a:bodyPr/>
        <a:lstStyle/>
        <a:p>
          <a:endParaRPr lang="uk-UA"/>
        </a:p>
      </dgm:t>
    </dgm:pt>
    <dgm:pt modelId="{4B91114F-EDB4-4F6A-9E0C-80906721E8D1}" type="sibTrans" cxnId="{57C37BC5-12BA-4BBB-AC93-6FEDFDB24CDD}">
      <dgm:prSet/>
      <dgm:spPr/>
      <dgm:t>
        <a:bodyPr/>
        <a:lstStyle/>
        <a:p>
          <a:endParaRPr lang="uk-UA"/>
        </a:p>
      </dgm:t>
    </dgm:pt>
    <dgm:pt modelId="{A7437E28-00FA-4A4B-8713-4A8BF7D7217E}" type="pres">
      <dgm:prSet presAssocID="{A1074252-2394-457E-A94B-2CB5EB7AAEA0}" presName="Name0" presStyleCnt="0">
        <dgm:presLayoutVars>
          <dgm:dir/>
          <dgm:animLvl val="lvl"/>
          <dgm:resizeHandles val="exact"/>
        </dgm:presLayoutVars>
      </dgm:prSet>
      <dgm:spPr/>
    </dgm:pt>
    <dgm:pt modelId="{44BF43C2-1CB3-4F8E-806C-8498F3C5651F}" type="pres">
      <dgm:prSet presAssocID="{8FF6A54A-3431-4244-813E-80E3A6CB88DA}" presName="Name8" presStyleCnt="0"/>
      <dgm:spPr/>
    </dgm:pt>
    <dgm:pt modelId="{49924A79-0B06-4B41-8DE0-8781C98379CC}" type="pres">
      <dgm:prSet presAssocID="{8FF6A54A-3431-4244-813E-80E3A6CB88DA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D4C5D-80F4-4108-BED5-D1E96AE34642}" type="pres">
      <dgm:prSet presAssocID="{8FF6A54A-3431-4244-813E-80E3A6CB88D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D27AF-9C48-4131-B204-5657F03BC100}" type="pres">
      <dgm:prSet presAssocID="{40076044-168E-4E14-BC0B-F50BC75374B5}" presName="Name8" presStyleCnt="0"/>
      <dgm:spPr/>
    </dgm:pt>
    <dgm:pt modelId="{534976C5-944A-408A-8B82-54CBCF7A730C}" type="pres">
      <dgm:prSet presAssocID="{40076044-168E-4E14-BC0B-F50BC75374B5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E6CC2-43C5-40C1-93CA-D50E3B82E697}" type="pres">
      <dgm:prSet presAssocID="{40076044-168E-4E14-BC0B-F50BC75374B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96C11-AD74-4414-9256-6B8FAD3C73BD}" type="pres">
      <dgm:prSet presAssocID="{BA01D2BB-C5D4-4993-BDC5-5F4A57BE5948}" presName="Name8" presStyleCnt="0"/>
      <dgm:spPr/>
    </dgm:pt>
    <dgm:pt modelId="{1A3871FD-EE7A-4E5F-BCD2-FE55186D1F93}" type="pres">
      <dgm:prSet presAssocID="{BA01D2BB-C5D4-4993-BDC5-5F4A57BE5948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7D94D-2B5A-410D-89B5-5214B400E33C}" type="pres">
      <dgm:prSet presAssocID="{BA01D2BB-C5D4-4993-BDC5-5F4A57BE594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95B40A-1ED9-46F6-9C43-9D48726BBA06}" type="pres">
      <dgm:prSet presAssocID="{95FF39E1-6FD4-4606-8D31-74168E17DDDF}" presName="Name8" presStyleCnt="0"/>
      <dgm:spPr/>
    </dgm:pt>
    <dgm:pt modelId="{F3F5E367-9070-4025-A246-98D43AEA5AFF}" type="pres">
      <dgm:prSet presAssocID="{95FF39E1-6FD4-4606-8D31-74168E17DDDF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3836C-35B3-45A5-9B0A-42E2ACA7C394}" type="pres">
      <dgm:prSet presAssocID="{95FF39E1-6FD4-4606-8D31-74168E17DD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76CCB-C014-4597-8AA3-9A501B821001}" type="pres">
      <dgm:prSet presAssocID="{2B59FBF5-F738-474E-9646-17B63E4C3A50}" presName="Name8" presStyleCnt="0"/>
      <dgm:spPr/>
    </dgm:pt>
    <dgm:pt modelId="{F8C45ED4-AC7B-4A16-A17F-55AF15D65909}" type="pres">
      <dgm:prSet presAssocID="{2B59FBF5-F738-474E-9646-17B63E4C3A50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A9D25-6704-4658-9B34-33533477EA8F}" type="pres">
      <dgm:prSet presAssocID="{2B59FBF5-F738-474E-9646-17B63E4C3A5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29D8B-FA03-4A95-96A6-B5E2382CDC6E}" type="pres">
      <dgm:prSet presAssocID="{D121B667-031F-44A2-9EAF-FA001B8B8CB0}" presName="Name8" presStyleCnt="0"/>
      <dgm:spPr/>
    </dgm:pt>
    <dgm:pt modelId="{C2140629-4F2F-45DA-A667-0B149322CB25}" type="pres">
      <dgm:prSet presAssocID="{D121B667-031F-44A2-9EAF-FA001B8B8CB0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AFEBC1E-032B-4339-A246-F6D6EC74FDBF}" type="pres">
      <dgm:prSet presAssocID="{D121B667-031F-44A2-9EAF-FA001B8B8CB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FEA4DED-388F-4D99-A79F-00A01DD37A29}" type="presOf" srcId="{BA01D2BB-C5D4-4993-BDC5-5F4A57BE5948}" destId="{8B57D94D-2B5A-410D-89B5-5214B400E33C}" srcOrd="1" destOrd="0" presId="urn:microsoft.com/office/officeart/2005/8/layout/pyramid1"/>
    <dgm:cxn modelId="{F9F39DD8-4E70-4ABC-96B1-E7C4A790FA2E}" srcId="{A1074252-2394-457E-A94B-2CB5EB7AAEA0}" destId="{8FF6A54A-3431-4244-813E-80E3A6CB88DA}" srcOrd="0" destOrd="0" parTransId="{A4FE51CF-91A0-4FFA-9DB3-0D0D4AEACF23}" sibTransId="{B043E6E5-181C-4101-ACDC-589AC1D32712}"/>
    <dgm:cxn modelId="{B78B93B0-C61B-4D0E-85CE-B625BB645E6C}" type="presOf" srcId="{BA01D2BB-C5D4-4993-BDC5-5F4A57BE5948}" destId="{1A3871FD-EE7A-4E5F-BCD2-FE55186D1F93}" srcOrd="0" destOrd="0" presId="urn:microsoft.com/office/officeart/2005/8/layout/pyramid1"/>
    <dgm:cxn modelId="{28B132EC-09C3-44FB-A10E-65A70056C0EB}" type="presOf" srcId="{2B59FBF5-F738-474E-9646-17B63E4C3A50}" destId="{F8C45ED4-AC7B-4A16-A17F-55AF15D65909}" srcOrd="0" destOrd="0" presId="urn:microsoft.com/office/officeart/2005/8/layout/pyramid1"/>
    <dgm:cxn modelId="{F15F1FCA-1F9E-46A4-9040-1F8BA6FDF0D8}" srcId="{A1074252-2394-457E-A94B-2CB5EB7AAEA0}" destId="{2B59FBF5-F738-474E-9646-17B63E4C3A50}" srcOrd="4" destOrd="0" parTransId="{6300F5AD-6344-4893-84A3-8113EAEBFEF8}" sibTransId="{790ECBD8-FE10-45FA-B611-103A82704FD3}"/>
    <dgm:cxn modelId="{5204F213-4380-482D-8002-B6E7501E7731}" type="presOf" srcId="{8FF6A54A-3431-4244-813E-80E3A6CB88DA}" destId="{C20D4C5D-80F4-4108-BED5-D1E96AE34642}" srcOrd="1" destOrd="0" presId="urn:microsoft.com/office/officeart/2005/8/layout/pyramid1"/>
    <dgm:cxn modelId="{B333CA0B-B49F-48E9-B28D-3FBAF01BFB4B}" type="presOf" srcId="{8FF6A54A-3431-4244-813E-80E3A6CB88DA}" destId="{49924A79-0B06-4B41-8DE0-8781C98379CC}" srcOrd="0" destOrd="0" presId="urn:microsoft.com/office/officeart/2005/8/layout/pyramid1"/>
    <dgm:cxn modelId="{6CCE889D-564C-4839-BB0C-B577C6877BE6}" type="presOf" srcId="{40076044-168E-4E14-BC0B-F50BC75374B5}" destId="{1EBE6CC2-43C5-40C1-93CA-D50E3B82E697}" srcOrd="1" destOrd="0" presId="urn:microsoft.com/office/officeart/2005/8/layout/pyramid1"/>
    <dgm:cxn modelId="{BF62B810-84B0-49EB-8ACB-6E5A7ACE4FA0}" srcId="{A1074252-2394-457E-A94B-2CB5EB7AAEA0}" destId="{40076044-168E-4E14-BC0B-F50BC75374B5}" srcOrd="1" destOrd="0" parTransId="{7AAEA12B-6AD9-4448-8227-D2696F5D80FC}" sibTransId="{1578C24D-8878-4CD7-8C5C-E36D3D5C1DB8}"/>
    <dgm:cxn modelId="{CD02F0C3-7221-4E57-8061-7526C338F3B5}" type="presOf" srcId="{2B59FBF5-F738-474E-9646-17B63E4C3A50}" destId="{0ABA9D25-6704-4658-9B34-33533477EA8F}" srcOrd="1" destOrd="0" presId="urn:microsoft.com/office/officeart/2005/8/layout/pyramid1"/>
    <dgm:cxn modelId="{4C94D06D-B552-4C30-A55A-6B0F6CDB2A5F}" type="presOf" srcId="{95FF39E1-6FD4-4606-8D31-74168E17DDDF}" destId="{57E3836C-35B3-45A5-9B0A-42E2ACA7C394}" srcOrd="1" destOrd="0" presId="urn:microsoft.com/office/officeart/2005/8/layout/pyramid1"/>
    <dgm:cxn modelId="{BC1AC892-694B-4432-86FF-6A77EDC7F257}" srcId="{A1074252-2394-457E-A94B-2CB5EB7AAEA0}" destId="{95FF39E1-6FD4-4606-8D31-74168E17DDDF}" srcOrd="3" destOrd="0" parTransId="{FDDCC8B4-ED97-4D0C-9649-1193B19561BD}" sibTransId="{DDF48E79-C489-4E53-8723-7433CB386EE0}"/>
    <dgm:cxn modelId="{FABD3703-651A-4689-9CBF-CD6D74D929E2}" type="presOf" srcId="{D121B667-031F-44A2-9EAF-FA001B8B8CB0}" destId="{5AFEBC1E-032B-4339-A246-F6D6EC74FDBF}" srcOrd="1" destOrd="0" presId="urn:microsoft.com/office/officeart/2005/8/layout/pyramid1"/>
    <dgm:cxn modelId="{FF1F5385-65F6-4E5D-9144-56742C274ABB}" type="presOf" srcId="{D121B667-031F-44A2-9EAF-FA001B8B8CB0}" destId="{C2140629-4F2F-45DA-A667-0B149322CB25}" srcOrd="0" destOrd="0" presId="urn:microsoft.com/office/officeart/2005/8/layout/pyramid1"/>
    <dgm:cxn modelId="{15FD0769-A817-4ED0-821A-5681DFEB871A}" type="presOf" srcId="{95FF39E1-6FD4-4606-8D31-74168E17DDDF}" destId="{F3F5E367-9070-4025-A246-98D43AEA5AFF}" srcOrd="0" destOrd="0" presId="urn:microsoft.com/office/officeart/2005/8/layout/pyramid1"/>
    <dgm:cxn modelId="{355520B5-2533-44F0-B5F5-5DAF670AD5D9}" type="presOf" srcId="{40076044-168E-4E14-BC0B-F50BC75374B5}" destId="{534976C5-944A-408A-8B82-54CBCF7A730C}" srcOrd="0" destOrd="0" presId="urn:microsoft.com/office/officeart/2005/8/layout/pyramid1"/>
    <dgm:cxn modelId="{57C37BC5-12BA-4BBB-AC93-6FEDFDB24CDD}" srcId="{A1074252-2394-457E-A94B-2CB5EB7AAEA0}" destId="{D121B667-031F-44A2-9EAF-FA001B8B8CB0}" srcOrd="5" destOrd="0" parTransId="{A6150AF6-7045-470B-ACFA-9AAA62ECF9D7}" sibTransId="{4B91114F-EDB4-4F6A-9E0C-80906721E8D1}"/>
    <dgm:cxn modelId="{9388B076-A11C-461E-BF67-A6E516658AA6}" srcId="{A1074252-2394-457E-A94B-2CB5EB7AAEA0}" destId="{BA01D2BB-C5D4-4993-BDC5-5F4A57BE5948}" srcOrd="2" destOrd="0" parTransId="{448825DA-9BA9-43F1-A164-C3A103789E04}" sibTransId="{8267932B-D7AB-4A64-AB46-DEBC5C863461}"/>
    <dgm:cxn modelId="{82692ABB-27EC-4811-9CF2-8C189B388C68}" type="presOf" srcId="{A1074252-2394-457E-A94B-2CB5EB7AAEA0}" destId="{A7437E28-00FA-4A4B-8713-4A8BF7D7217E}" srcOrd="0" destOrd="0" presId="urn:microsoft.com/office/officeart/2005/8/layout/pyramid1"/>
    <dgm:cxn modelId="{4189AAC3-9ADC-48DF-904F-0508D1DFD47F}" type="presParOf" srcId="{A7437E28-00FA-4A4B-8713-4A8BF7D7217E}" destId="{44BF43C2-1CB3-4F8E-806C-8498F3C5651F}" srcOrd="0" destOrd="0" presId="urn:microsoft.com/office/officeart/2005/8/layout/pyramid1"/>
    <dgm:cxn modelId="{B97F5B94-8069-4C82-A4AC-7FFDF398CF1D}" type="presParOf" srcId="{44BF43C2-1CB3-4F8E-806C-8498F3C5651F}" destId="{49924A79-0B06-4B41-8DE0-8781C98379CC}" srcOrd="0" destOrd="0" presId="urn:microsoft.com/office/officeart/2005/8/layout/pyramid1"/>
    <dgm:cxn modelId="{242FAFF6-D8C3-422E-A498-6A62DF943BC7}" type="presParOf" srcId="{44BF43C2-1CB3-4F8E-806C-8498F3C5651F}" destId="{C20D4C5D-80F4-4108-BED5-D1E96AE34642}" srcOrd="1" destOrd="0" presId="urn:microsoft.com/office/officeart/2005/8/layout/pyramid1"/>
    <dgm:cxn modelId="{F409AFBC-E98F-47BB-AF65-5D9CA2A12E46}" type="presParOf" srcId="{A7437E28-00FA-4A4B-8713-4A8BF7D7217E}" destId="{21BD27AF-9C48-4131-B204-5657F03BC100}" srcOrd="1" destOrd="0" presId="urn:microsoft.com/office/officeart/2005/8/layout/pyramid1"/>
    <dgm:cxn modelId="{ED88E6FD-8E72-49CE-AE7B-A7273A4B254A}" type="presParOf" srcId="{21BD27AF-9C48-4131-B204-5657F03BC100}" destId="{534976C5-944A-408A-8B82-54CBCF7A730C}" srcOrd="0" destOrd="0" presId="urn:microsoft.com/office/officeart/2005/8/layout/pyramid1"/>
    <dgm:cxn modelId="{48C17888-123B-424D-86CC-4C569A99BC89}" type="presParOf" srcId="{21BD27AF-9C48-4131-B204-5657F03BC100}" destId="{1EBE6CC2-43C5-40C1-93CA-D50E3B82E697}" srcOrd="1" destOrd="0" presId="urn:microsoft.com/office/officeart/2005/8/layout/pyramid1"/>
    <dgm:cxn modelId="{07470495-F056-40BC-9496-FD395EDBF05E}" type="presParOf" srcId="{A7437E28-00FA-4A4B-8713-4A8BF7D7217E}" destId="{ADC96C11-AD74-4414-9256-6B8FAD3C73BD}" srcOrd="2" destOrd="0" presId="urn:microsoft.com/office/officeart/2005/8/layout/pyramid1"/>
    <dgm:cxn modelId="{89D9FE48-55CD-4AF9-AAD7-09719E01D22C}" type="presParOf" srcId="{ADC96C11-AD74-4414-9256-6B8FAD3C73BD}" destId="{1A3871FD-EE7A-4E5F-BCD2-FE55186D1F93}" srcOrd="0" destOrd="0" presId="urn:microsoft.com/office/officeart/2005/8/layout/pyramid1"/>
    <dgm:cxn modelId="{945FB7B7-B50C-472B-9C5A-E83FFCB9FFD4}" type="presParOf" srcId="{ADC96C11-AD74-4414-9256-6B8FAD3C73BD}" destId="{8B57D94D-2B5A-410D-89B5-5214B400E33C}" srcOrd="1" destOrd="0" presId="urn:microsoft.com/office/officeart/2005/8/layout/pyramid1"/>
    <dgm:cxn modelId="{1BAEB78E-874C-45B1-AA42-185F5E84EE15}" type="presParOf" srcId="{A7437E28-00FA-4A4B-8713-4A8BF7D7217E}" destId="{6C95B40A-1ED9-46F6-9C43-9D48726BBA06}" srcOrd="3" destOrd="0" presId="urn:microsoft.com/office/officeart/2005/8/layout/pyramid1"/>
    <dgm:cxn modelId="{2DAD7D7E-F1C0-45D8-B103-5C8B4CC4BB3A}" type="presParOf" srcId="{6C95B40A-1ED9-46F6-9C43-9D48726BBA06}" destId="{F3F5E367-9070-4025-A246-98D43AEA5AFF}" srcOrd="0" destOrd="0" presId="urn:microsoft.com/office/officeart/2005/8/layout/pyramid1"/>
    <dgm:cxn modelId="{033FD863-568C-4454-8C18-FF763653EAF3}" type="presParOf" srcId="{6C95B40A-1ED9-46F6-9C43-9D48726BBA06}" destId="{57E3836C-35B3-45A5-9B0A-42E2ACA7C394}" srcOrd="1" destOrd="0" presId="urn:microsoft.com/office/officeart/2005/8/layout/pyramid1"/>
    <dgm:cxn modelId="{C02F43BB-975C-4D95-8DE6-C23AAC26DB0A}" type="presParOf" srcId="{A7437E28-00FA-4A4B-8713-4A8BF7D7217E}" destId="{21976CCB-C014-4597-8AA3-9A501B821001}" srcOrd="4" destOrd="0" presId="urn:microsoft.com/office/officeart/2005/8/layout/pyramid1"/>
    <dgm:cxn modelId="{4ED159B2-5AE7-4534-8848-42E7A2B32B0E}" type="presParOf" srcId="{21976CCB-C014-4597-8AA3-9A501B821001}" destId="{F8C45ED4-AC7B-4A16-A17F-55AF15D65909}" srcOrd="0" destOrd="0" presId="urn:microsoft.com/office/officeart/2005/8/layout/pyramid1"/>
    <dgm:cxn modelId="{50703BC7-0640-4D79-964C-8AFC5C985165}" type="presParOf" srcId="{21976CCB-C014-4597-8AA3-9A501B821001}" destId="{0ABA9D25-6704-4658-9B34-33533477EA8F}" srcOrd="1" destOrd="0" presId="urn:microsoft.com/office/officeart/2005/8/layout/pyramid1"/>
    <dgm:cxn modelId="{A13592A7-65DA-4303-9754-3C7F8CA16130}" type="presParOf" srcId="{A7437E28-00FA-4A4B-8713-4A8BF7D7217E}" destId="{58929D8B-FA03-4A95-96A6-B5E2382CDC6E}" srcOrd="5" destOrd="0" presId="urn:microsoft.com/office/officeart/2005/8/layout/pyramid1"/>
    <dgm:cxn modelId="{A37D298A-836E-4DD2-A564-5FB527B0755D}" type="presParOf" srcId="{58929D8B-FA03-4A95-96A6-B5E2382CDC6E}" destId="{C2140629-4F2F-45DA-A667-0B149322CB25}" srcOrd="0" destOrd="0" presId="urn:microsoft.com/office/officeart/2005/8/layout/pyramid1"/>
    <dgm:cxn modelId="{8E56F517-71CA-41B6-A190-6B8FCBB67FD7}" type="presParOf" srcId="{58929D8B-FA03-4A95-96A6-B5E2382CDC6E}" destId="{5AFEBC1E-032B-4339-A246-F6D6EC74FDB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24A79-0B06-4B41-8DE0-8781C98379CC}">
      <dsp:nvSpPr>
        <dsp:cNvPr id="0" name=""/>
        <dsp:cNvSpPr/>
      </dsp:nvSpPr>
      <dsp:spPr>
        <a:xfrm>
          <a:off x="2125133" y="0"/>
          <a:ext cx="850053" cy="812081"/>
        </a:xfrm>
        <a:prstGeom prst="trapezoid">
          <a:avLst>
            <a:gd name="adj" fmla="val 5233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kern="1200" dirty="0" smtClean="0">
            <a:latin typeface="Arial" pitchFamily="34" charset="0"/>
            <a:cs typeface="Arial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rial" pitchFamily="34" charset="0"/>
              <a:cs typeface="Arial" pitchFamily="34" charset="0"/>
            </a:rPr>
            <a:t>Оцінка</a:t>
          </a:r>
          <a:endParaRPr lang="uk-UA" sz="2000" kern="1200" dirty="0">
            <a:latin typeface="Arial" pitchFamily="34" charset="0"/>
            <a:cs typeface="Arial" pitchFamily="34" charset="0"/>
          </a:endParaRPr>
        </a:p>
      </dsp:txBody>
      <dsp:txXfrm>
        <a:off x="2125133" y="0"/>
        <a:ext cx="850053" cy="812081"/>
      </dsp:txXfrm>
    </dsp:sp>
    <dsp:sp modelId="{534976C5-944A-408A-8B82-54CBCF7A730C}">
      <dsp:nvSpPr>
        <dsp:cNvPr id="0" name=""/>
        <dsp:cNvSpPr/>
      </dsp:nvSpPr>
      <dsp:spPr>
        <a:xfrm>
          <a:off x="1700107" y="812081"/>
          <a:ext cx="1700106" cy="812081"/>
        </a:xfrm>
        <a:prstGeom prst="trapezoid">
          <a:avLst>
            <a:gd name="adj" fmla="val 5233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rial" pitchFamily="34" charset="0"/>
              <a:cs typeface="Arial" pitchFamily="34" charset="0"/>
            </a:rPr>
            <a:t>Синтез</a:t>
          </a:r>
          <a:endParaRPr lang="uk-UA" sz="2000" kern="1200" dirty="0">
            <a:latin typeface="Arial" pitchFamily="34" charset="0"/>
            <a:cs typeface="Arial" pitchFamily="34" charset="0"/>
          </a:endParaRPr>
        </a:p>
      </dsp:txBody>
      <dsp:txXfrm>
        <a:off x="1997625" y="812081"/>
        <a:ext cx="1105069" cy="812081"/>
      </dsp:txXfrm>
    </dsp:sp>
    <dsp:sp modelId="{1A3871FD-EE7A-4E5F-BCD2-FE55186D1F93}">
      <dsp:nvSpPr>
        <dsp:cNvPr id="0" name=""/>
        <dsp:cNvSpPr/>
      </dsp:nvSpPr>
      <dsp:spPr>
        <a:xfrm>
          <a:off x="1275080" y="1624163"/>
          <a:ext cx="2550160" cy="812081"/>
        </a:xfrm>
        <a:prstGeom prst="trapezoid">
          <a:avLst>
            <a:gd name="adj" fmla="val 5233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rial" pitchFamily="34" charset="0"/>
              <a:cs typeface="Arial" pitchFamily="34" charset="0"/>
            </a:rPr>
            <a:t>Аналіз</a:t>
          </a:r>
          <a:endParaRPr lang="uk-UA" sz="2000" kern="1200" dirty="0">
            <a:latin typeface="Arial" pitchFamily="34" charset="0"/>
            <a:cs typeface="Arial" pitchFamily="34" charset="0"/>
          </a:endParaRPr>
        </a:p>
      </dsp:txBody>
      <dsp:txXfrm>
        <a:off x="1721358" y="1624163"/>
        <a:ext cx="1657604" cy="812081"/>
      </dsp:txXfrm>
    </dsp:sp>
    <dsp:sp modelId="{F3F5E367-9070-4025-A246-98D43AEA5AFF}">
      <dsp:nvSpPr>
        <dsp:cNvPr id="0" name=""/>
        <dsp:cNvSpPr/>
      </dsp:nvSpPr>
      <dsp:spPr>
        <a:xfrm>
          <a:off x="850053" y="2436244"/>
          <a:ext cx="3400213" cy="812081"/>
        </a:xfrm>
        <a:prstGeom prst="trapezoid">
          <a:avLst>
            <a:gd name="adj" fmla="val 5233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rial" pitchFamily="34" charset="0"/>
              <a:cs typeface="Arial" pitchFamily="34" charset="0"/>
            </a:rPr>
            <a:t>Використання</a:t>
          </a:r>
          <a:endParaRPr lang="uk-UA" sz="2000" kern="1200" dirty="0">
            <a:latin typeface="Arial" pitchFamily="34" charset="0"/>
            <a:cs typeface="Arial" pitchFamily="34" charset="0"/>
          </a:endParaRPr>
        </a:p>
      </dsp:txBody>
      <dsp:txXfrm>
        <a:off x="1445090" y="2436244"/>
        <a:ext cx="2210139" cy="812081"/>
      </dsp:txXfrm>
    </dsp:sp>
    <dsp:sp modelId="{F8C45ED4-AC7B-4A16-A17F-55AF15D65909}">
      <dsp:nvSpPr>
        <dsp:cNvPr id="0" name=""/>
        <dsp:cNvSpPr/>
      </dsp:nvSpPr>
      <dsp:spPr>
        <a:xfrm>
          <a:off x="425026" y="3248326"/>
          <a:ext cx="4250267" cy="812081"/>
        </a:xfrm>
        <a:prstGeom prst="trapezoid">
          <a:avLst>
            <a:gd name="adj" fmla="val 5233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rial" pitchFamily="34" charset="0"/>
              <a:cs typeface="Arial" pitchFamily="34" charset="0"/>
            </a:rPr>
            <a:t>Розуміння</a:t>
          </a:r>
          <a:endParaRPr lang="uk-UA" sz="2000" kern="1200" dirty="0">
            <a:latin typeface="Arial" pitchFamily="34" charset="0"/>
            <a:cs typeface="Arial" pitchFamily="34" charset="0"/>
          </a:endParaRPr>
        </a:p>
      </dsp:txBody>
      <dsp:txXfrm>
        <a:off x="1168823" y="3248326"/>
        <a:ext cx="2762673" cy="812081"/>
      </dsp:txXfrm>
    </dsp:sp>
    <dsp:sp modelId="{C2140629-4F2F-45DA-A667-0B149322CB25}">
      <dsp:nvSpPr>
        <dsp:cNvPr id="0" name=""/>
        <dsp:cNvSpPr/>
      </dsp:nvSpPr>
      <dsp:spPr>
        <a:xfrm>
          <a:off x="0" y="4060408"/>
          <a:ext cx="5100320" cy="812081"/>
        </a:xfrm>
        <a:prstGeom prst="trapezoid">
          <a:avLst>
            <a:gd name="adj" fmla="val 5233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rial" pitchFamily="34" charset="0"/>
              <a:cs typeface="Arial" pitchFamily="34" charset="0"/>
            </a:rPr>
            <a:t>Знання</a:t>
          </a:r>
          <a:endParaRPr lang="uk-UA" sz="2000" kern="1200" dirty="0">
            <a:latin typeface="Arial" pitchFamily="34" charset="0"/>
            <a:cs typeface="Arial" pitchFamily="34" charset="0"/>
          </a:endParaRPr>
        </a:p>
      </dsp:txBody>
      <dsp:txXfrm>
        <a:off x="892556" y="4060408"/>
        <a:ext cx="3315208" cy="812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31690-A813-44FC-A67C-9F325A4265C7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F0094-5A6B-49C9-8816-C85F879AC9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13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064F-7621-4772-BAF2-0515B44CB2E5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EE0F-1A6F-44F1-8429-D8A0B718232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82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064F-7621-4772-BAF2-0515B44CB2E5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EE0F-1A6F-44F1-8429-D8A0B7182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69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064F-7621-4772-BAF2-0515B44CB2E5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EE0F-1A6F-44F1-8429-D8A0B7182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9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064F-7621-4772-BAF2-0515B44CB2E5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EE0F-1A6F-44F1-8429-D8A0B71823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2592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064F-7621-4772-BAF2-0515B44CB2E5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EE0F-1A6F-44F1-8429-D8A0B7182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7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064F-7621-4772-BAF2-0515B44CB2E5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EE0F-1A6F-44F1-8429-D8A0B71823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192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064F-7621-4772-BAF2-0515B44CB2E5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EE0F-1A6F-44F1-8429-D8A0B7182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26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064F-7621-4772-BAF2-0515B44CB2E5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EE0F-1A6F-44F1-8429-D8A0B7182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27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064F-7621-4772-BAF2-0515B44CB2E5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EE0F-1A6F-44F1-8429-D8A0B7182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8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064F-7621-4772-BAF2-0515B44CB2E5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EE0F-1A6F-44F1-8429-D8A0B7182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51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064F-7621-4772-BAF2-0515B44CB2E5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EE0F-1A6F-44F1-8429-D8A0B7182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9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064F-7621-4772-BAF2-0515B44CB2E5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EE0F-1A6F-44F1-8429-D8A0B7182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11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064F-7621-4772-BAF2-0515B44CB2E5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EE0F-1A6F-44F1-8429-D8A0B7182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37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064F-7621-4772-BAF2-0515B44CB2E5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EE0F-1A6F-44F1-8429-D8A0B7182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22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064F-7621-4772-BAF2-0515B44CB2E5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EE0F-1A6F-44F1-8429-D8A0B7182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7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064F-7621-4772-BAF2-0515B44CB2E5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EE0F-1A6F-44F1-8429-D8A0B7182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1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064F-7621-4772-BAF2-0515B44CB2E5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EE0F-1A6F-44F1-8429-D8A0B7182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23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F71064F-7621-4772-BAF2-0515B44CB2E5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54EE0F-1A6F-44F1-8429-D8A0B7182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953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niversum.kiev.ua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9.gif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8.gif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slide" Target="slide8.xml"/><Relationship Id="rId4" Type="http://schemas.openxmlformats.org/officeDocument/2006/relationships/slide" Target="slide5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" Target="slide4.xml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67703" y="6583680"/>
            <a:ext cx="2524298" cy="274320"/>
          </a:xfrm>
        </p:spPr>
        <p:txBody>
          <a:bodyPr>
            <a:normAutofit/>
          </a:bodyPr>
          <a:lstStyle/>
          <a:p>
            <a:pPr algn="r"/>
            <a:r>
              <a:rPr lang="uk-UA" sz="1200" b="1" dirty="0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Вчитель: </a:t>
            </a:r>
            <a:r>
              <a:rPr lang="uk-UA" sz="1200" b="1" dirty="0" err="1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Хозяшев</a:t>
            </a:r>
            <a:r>
              <a:rPr lang="uk-UA" sz="1200" b="1" dirty="0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М.О.</a:t>
            </a:r>
            <a:endParaRPr lang="en-US" sz="1200" b="1" dirty="0">
              <a:solidFill>
                <a:schemeClr val="tx1">
                  <a:lumMod val="8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9504" y="5735796"/>
            <a:ext cx="11853951" cy="68162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uk-UA" sz="5400" b="1" dirty="0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Змішане навчання </a:t>
            </a:r>
            <a:r>
              <a:rPr lang="ru-RU" sz="5400" b="1" dirty="0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на уроках </a:t>
            </a:r>
            <a:r>
              <a:rPr lang="uk-UA" sz="5400" b="1" dirty="0" smtClean="0">
                <a:solidFill>
                  <a:schemeClr val="tx1">
                    <a:lumMod val="8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економіки</a:t>
            </a:r>
            <a:endParaRPr lang="en-US" sz="5400" b="1" dirty="0">
              <a:solidFill>
                <a:schemeClr val="tx1">
                  <a:lumMod val="85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1026" name="Picture 2" descr="C:\Users\Master\Desktop\Презентація 11.02.2017\Універсум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3420" y="2518756"/>
            <a:ext cx="1237314" cy="2310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142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8090"/>
            <a:ext cx="12191999" cy="749686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latin typeface="Arial" pitchFamily="34" charset="0"/>
                <a:cs typeface="Arial" pitchFamily="34" charset="0"/>
              </a:rPr>
              <a:t>Сутність змішаного навчання</a:t>
            </a:r>
            <a:endParaRPr lang="uk-UA" sz="4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44115" y="1803400"/>
          <a:ext cx="5100321" cy="4872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авая фигурная скобка 6"/>
          <p:cNvSpPr/>
          <p:nvPr/>
        </p:nvSpPr>
        <p:spPr>
          <a:xfrm>
            <a:off x="5655733" y="4953000"/>
            <a:ext cx="414867" cy="1693332"/>
          </a:xfrm>
          <a:prstGeom prst="rightBrace">
            <a:avLst>
              <a:gd name="adj1" fmla="val 40987"/>
              <a:gd name="adj2" fmla="val 49773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5655733" y="1557867"/>
            <a:ext cx="414867" cy="3183465"/>
          </a:xfrm>
          <a:prstGeom prst="rightBrace">
            <a:avLst>
              <a:gd name="adj1" fmla="val 40987"/>
              <a:gd name="adj2" fmla="val 49773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6087516" y="5588007"/>
            <a:ext cx="1659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З вчителем</a:t>
            </a:r>
            <a:endParaRPr lang="uk-UA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6782" y="2954874"/>
            <a:ext cx="1024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Вдома</a:t>
            </a:r>
            <a:endParaRPr lang="uk-UA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782" y="1143007"/>
            <a:ext cx="3014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Arial" pitchFamily="34" charset="0"/>
                <a:cs typeface="Arial" pitchFamily="34" charset="0"/>
              </a:rPr>
              <a:t>Традиційне навчання</a:t>
            </a:r>
            <a:endParaRPr lang="uk-UA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24314" y="1092206"/>
            <a:ext cx="298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Перевернутий клас</a:t>
            </a:r>
            <a:endParaRPr lang="uk-UA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9355666" y="4944533"/>
            <a:ext cx="414867" cy="1693332"/>
          </a:xfrm>
          <a:prstGeom prst="rightBrace">
            <a:avLst>
              <a:gd name="adj1" fmla="val 40987"/>
              <a:gd name="adj2" fmla="val 49773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TextBox 14"/>
          <p:cNvSpPr txBox="1"/>
          <p:nvPr/>
        </p:nvSpPr>
        <p:spPr>
          <a:xfrm>
            <a:off x="9787449" y="5579540"/>
            <a:ext cx="1659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Вдома</a:t>
            </a:r>
            <a:endParaRPr lang="uk-UA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авая фигурная скобка 15"/>
          <p:cNvSpPr/>
          <p:nvPr/>
        </p:nvSpPr>
        <p:spPr>
          <a:xfrm>
            <a:off x="9347200" y="1608665"/>
            <a:ext cx="414867" cy="3183465"/>
          </a:xfrm>
          <a:prstGeom prst="rightBrace">
            <a:avLst>
              <a:gd name="adj1" fmla="val 40987"/>
              <a:gd name="adj2" fmla="val 49773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9838248" y="2997205"/>
            <a:ext cx="1693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З вчителем</a:t>
            </a:r>
            <a:endParaRPr lang="uk-UA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>
            <a:off x="7958675" y="3047998"/>
            <a:ext cx="677333" cy="2929467"/>
          </a:xfrm>
          <a:prstGeom prst="curvedLeftArrow">
            <a:avLst>
              <a:gd name="adj1" fmla="val 36085"/>
              <a:gd name="adj2" fmla="val 5091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6401"/>
            <a:ext cx="12192000" cy="716435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latin typeface="Arial" pitchFamily="34" charset="0"/>
                <a:cs typeface="Arial" pitchFamily="34" charset="0"/>
              </a:rPr>
              <a:t>Переваги та Сфера Застосування</a:t>
            </a:r>
            <a:endParaRPr lang="uk-UA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4533" y="1816733"/>
            <a:ext cx="57657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ОСНОВНІ ЗАСТЕРЕЖЕННЯ</a:t>
            </a:r>
          </a:p>
          <a:p>
            <a:pPr algn="ctr"/>
            <a:endParaRPr lang="ru-RU" sz="2000" b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●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Можливо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не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всі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теми  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(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загальнотеоретичні, вступні).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●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Не всі діти мають можливість зрозуміти       </a:t>
            </a:r>
          </a:p>
          <a:p>
            <a:r>
              <a:rPr lang="uk-UA" sz="2000" b="1" dirty="0" smtClean="0">
                <a:latin typeface="Arial" pitchFamily="34" charset="0"/>
                <a:cs typeface="Arial" pitchFamily="34" charset="0"/>
              </a:rPr>
              <a:t>    матеріал самостійно. До уроку необхідно   </a:t>
            </a:r>
          </a:p>
          <a:p>
            <a:r>
              <a:rPr lang="uk-UA" sz="2000" b="1" dirty="0" smtClean="0">
                <a:latin typeface="Arial" pitchFamily="34" charset="0"/>
                <a:cs typeface="Arial" pitchFamily="34" charset="0"/>
              </a:rPr>
              <a:t>    знати, хто зміг, хто не зміг його  </a:t>
            </a:r>
          </a:p>
          <a:p>
            <a:r>
              <a:rPr lang="uk-UA" sz="2000" b="1" dirty="0" smtClean="0">
                <a:latin typeface="Arial" pitchFamily="34" charset="0"/>
                <a:cs typeface="Arial" pitchFamily="34" charset="0"/>
              </a:rPr>
              <a:t>    опанувати.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● 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Постійний контроль етапів виконання </a:t>
            </a:r>
          </a:p>
          <a:p>
            <a:r>
              <a:rPr lang="uk-UA" sz="2000" b="1" dirty="0" smtClean="0">
                <a:latin typeface="Arial" pitchFamily="34" charset="0"/>
                <a:cs typeface="Arial" pitchFamily="34" charset="0"/>
              </a:rPr>
              <a:t>    роботи.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● 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Мотивація. Простір для творчості.  </a:t>
            </a:r>
          </a:p>
          <a:p>
            <a:r>
              <a:rPr lang="uk-UA" sz="2000" b="1" dirty="0" smtClean="0">
                <a:latin typeface="Arial" pitchFamily="34" charset="0"/>
                <a:cs typeface="Arial" pitchFamily="34" charset="0"/>
              </a:rPr>
              <a:t>    Співробітництво.</a:t>
            </a:r>
            <a:endParaRPr lang="uk-UA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759" y="1825188"/>
            <a:ext cx="58737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ОСНОВНІ ПЕРЕВАГИ</a:t>
            </a:r>
          </a:p>
          <a:p>
            <a:pPr algn="ctr"/>
            <a:endParaRPr lang="ru-RU" sz="2000" b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●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Змінюється не технологія передачі знань,</a:t>
            </a:r>
          </a:p>
          <a:p>
            <a:r>
              <a:rPr lang="uk-UA" sz="2000" b="1" dirty="0" smtClean="0">
                <a:latin typeface="Arial" pitchFamily="34" charset="0"/>
                <a:cs typeface="Arial" pitchFamily="34" charset="0"/>
              </a:rPr>
              <a:t>   а відношення до процесу їх отримання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●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Тренуються навички самостійної роботи з  </a:t>
            </a:r>
          </a:p>
          <a:p>
            <a:r>
              <a:rPr lang="uk-UA" sz="2000" b="1" dirty="0" smtClean="0">
                <a:latin typeface="Arial" pitchFamily="34" charset="0"/>
                <a:cs typeface="Arial" pitchFamily="34" charset="0"/>
              </a:rPr>
              <a:t>    інформацією, а це підґрунтя до здобуття  </a:t>
            </a:r>
          </a:p>
          <a:p>
            <a:r>
              <a:rPr lang="uk-UA" sz="2000" b="1" dirty="0" smtClean="0">
                <a:latin typeface="Arial" pitchFamily="34" charset="0"/>
                <a:cs typeface="Arial" pitchFamily="34" charset="0"/>
              </a:rPr>
              <a:t>    вищої освіти  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●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Традиційне </a:t>
            </a:r>
            <a:r>
              <a:rPr lang="uk-UA" sz="2000" b="1" dirty="0" err="1" smtClean="0">
                <a:latin typeface="Arial" pitchFamily="34" charset="0"/>
                <a:cs typeface="Arial" pitchFamily="34" charset="0"/>
              </a:rPr>
              <a:t>“живе”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 навчання + електронне </a:t>
            </a:r>
          </a:p>
          <a:p>
            <a:r>
              <a:rPr lang="uk-UA" sz="2000" b="1" dirty="0" smtClean="0">
                <a:latin typeface="Arial" pitchFamily="34" charset="0"/>
                <a:cs typeface="Arial" pitchFamily="34" charset="0"/>
              </a:rPr>
              <a:t>    навчання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● 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За статистикою учні, які навчалися за </a:t>
            </a:r>
          </a:p>
          <a:p>
            <a:r>
              <a:rPr lang="uk-UA" sz="2000" b="1" dirty="0" smtClean="0">
                <a:latin typeface="Arial" pitchFamily="34" charset="0"/>
                <a:cs typeface="Arial" pitchFamily="34" charset="0"/>
              </a:rPr>
              <a:t>   технологією змішаного навчання, більш </a:t>
            </a:r>
          </a:p>
          <a:p>
            <a:r>
              <a:rPr lang="uk-UA" sz="2000" b="1" dirty="0" smtClean="0">
                <a:latin typeface="Arial" pitchFamily="34" charset="0"/>
                <a:cs typeface="Arial" pitchFamily="34" charset="0"/>
              </a:rPr>
              <a:t>   успішні.</a:t>
            </a:r>
            <a:endParaRPr lang="uk-UA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014" y="339596"/>
            <a:ext cx="11737731" cy="899315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latin typeface="Arial" pitchFamily="34" charset="0"/>
                <a:cs typeface="Arial" pitchFamily="34" charset="0"/>
              </a:rPr>
              <a:t>Інструменти змішаного навчання</a:t>
            </a:r>
            <a:endParaRPr lang="uk-UA" sz="4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5529488" y="1345219"/>
            <a:ext cx="5473229" cy="3477469"/>
            <a:chOff x="5072304" y="1345219"/>
            <a:chExt cx="5473229" cy="3477469"/>
          </a:xfrm>
        </p:grpSpPr>
        <p:pic>
          <p:nvPicPr>
            <p:cNvPr id="2052" name="Picture 4" descr="C:\Users\Master\Desktop\Презентація 11.02.2017\logo_moodle.png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2304" y="1345219"/>
              <a:ext cx="5473229" cy="2919054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567854" y="4114802"/>
              <a:ext cx="32619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latin typeface="Arial" pitchFamily="34" charset="0"/>
                  <a:cs typeface="Arial" pitchFamily="34" charset="0"/>
                </a:rPr>
                <a:t>MOODLE 3.1</a:t>
              </a:r>
              <a:endParaRPr lang="uk-UA" sz="4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529850" y="1987062"/>
            <a:ext cx="3499339" cy="3077445"/>
            <a:chOff x="1239714" y="1987062"/>
            <a:chExt cx="3499339" cy="3077445"/>
          </a:xfrm>
        </p:grpSpPr>
        <p:pic>
          <p:nvPicPr>
            <p:cNvPr id="2054" name="Picture 6" descr="C:\Users\Master\Desktop\Презентація 11.02.2017\Google-Classroom-Logo1.png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79079" y="1987062"/>
              <a:ext cx="2641505" cy="2174761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1239714" y="4141177"/>
              <a:ext cx="34993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latin typeface="Arial" pitchFamily="34" charset="0"/>
                  <a:cs typeface="Arial" pitchFamily="34" charset="0"/>
                </a:rPr>
                <a:t>CLASSROOM</a:t>
              </a:r>
            </a:p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by Google</a:t>
              </a:r>
              <a:endParaRPr lang="uk-UA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893435" y="5358140"/>
            <a:ext cx="1186962" cy="1099084"/>
            <a:chOff x="3648808" y="5556739"/>
            <a:chExt cx="1186962" cy="1099084"/>
          </a:xfrm>
        </p:grpSpPr>
        <p:pic>
          <p:nvPicPr>
            <p:cNvPr id="2056" name="Picture 8" descr="C:\Users\Master\Desktop\Презентація 11.02.2017\PlickersLogo1.png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37966" y="5556739"/>
              <a:ext cx="782515" cy="782515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3648808" y="6348046"/>
              <a:ext cx="11869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>
                  <a:latin typeface="Arial" pitchFamily="34" charset="0"/>
                  <a:cs typeface="Arial" pitchFamily="34" charset="0"/>
                </a:rPr>
                <a:t>Plickers</a:t>
              </a:r>
              <a:endParaRPr lang="uk-UA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159811" y="5306483"/>
            <a:ext cx="1186962" cy="1150742"/>
            <a:chOff x="5240216" y="5513874"/>
            <a:chExt cx="1186962" cy="1150742"/>
          </a:xfrm>
        </p:grpSpPr>
        <p:pic>
          <p:nvPicPr>
            <p:cNvPr id="2057" name="Picture 9" descr="C:\Users\Master\Desktop\Презентація 11.02.2017\gmail.png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447568" y="5513874"/>
              <a:ext cx="794971" cy="794971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5240216" y="6356839"/>
              <a:ext cx="11869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Gmail</a:t>
              </a:r>
              <a:endParaRPr lang="uk-UA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619653" y="5286721"/>
            <a:ext cx="1406770" cy="1187130"/>
            <a:chOff x="6831624" y="5477487"/>
            <a:chExt cx="1406770" cy="1187130"/>
          </a:xfrm>
        </p:grpSpPr>
        <p:pic>
          <p:nvPicPr>
            <p:cNvPr id="2058" name="Picture 10" descr="C:\Users\Master\Desktop\Презентація 11.02.2017\forms logo.png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057052" y="5477487"/>
              <a:ext cx="820858" cy="820858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6831624" y="6356840"/>
              <a:ext cx="14067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Google Forms</a:t>
              </a:r>
              <a:endParaRPr lang="uk-UA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164121" y="5197534"/>
            <a:ext cx="1465350" cy="1436023"/>
            <a:chOff x="7388511" y="5341464"/>
            <a:chExt cx="1465350" cy="1436023"/>
          </a:xfrm>
        </p:grpSpPr>
        <p:pic>
          <p:nvPicPr>
            <p:cNvPr id="2059" name="Picture 11" descr="C:\Users\Master\Desktop\Презентація 11.02.2017\logo.gi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528531" y="5341464"/>
              <a:ext cx="912084" cy="1003292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7388511" y="6254267"/>
              <a:ext cx="14653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b="1" dirty="0" smtClean="0">
                  <a:latin typeface="Arial" pitchFamily="34" charset="0"/>
                  <a:cs typeface="Arial" pitchFamily="34" charset="0"/>
                </a:rPr>
                <a:t>Електронний щоденник</a:t>
              </a:r>
              <a:endParaRPr lang="uk-UA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6" name="Объект 3"/>
          <p:cNvPicPr>
            <a:picLocks noGrp="1" noChangeAspect="1"/>
          </p:cNvPicPr>
          <p:nvPr>
            <p:ph idx="1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738" y="5985266"/>
            <a:ext cx="1093982" cy="677186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923" y="174567"/>
            <a:ext cx="4023360" cy="7823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CLASSROOM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000" b="1" dirty="0" smtClean="0"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by Google</a:t>
            </a:r>
            <a:endParaRPr lang="uk-UA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5"/>
          <p:cNvGrpSpPr/>
          <p:nvPr/>
        </p:nvGrpSpPr>
        <p:grpSpPr>
          <a:xfrm>
            <a:off x="147893" y="6342179"/>
            <a:ext cx="1428867" cy="455844"/>
            <a:chOff x="435098" y="5829300"/>
            <a:chExt cx="1481626" cy="517401"/>
          </a:xfrm>
        </p:grpSpPr>
        <p:grpSp>
          <p:nvGrpSpPr>
            <p:cNvPr id="5" name="Группа 35"/>
            <p:cNvGrpSpPr/>
            <p:nvPr/>
          </p:nvGrpSpPr>
          <p:grpSpPr>
            <a:xfrm>
              <a:off x="435098" y="5829300"/>
              <a:ext cx="1393702" cy="517401"/>
              <a:chOff x="1357312" y="2646"/>
              <a:chExt cx="5413374" cy="5413374"/>
            </a:xfrm>
          </p:grpSpPr>
          <p:sp>
            <p:nvSpPr>
              <p:cNvPr id="9" name="Стрелка вверх 8"/>
              <p:cNvSpPr/>
              <p:nvPr/>
            </p:nvSpPr>
            <p:spPr>
              <a:xfrm rot="16200000">
                <a:off x="1357312" y="2646"/>
                <a:ext cx="5413374" cy="5413374"/>
              </a:xfrm>
              <a:prstGeom prst="upArrow">
                <a:avLst>
                  <a:gd name="adj1" fmla="val 50000"/>
                  <a:gd name="adj2" fmla="val 35000"/>
                </a:avLst>
              </a:prstGeom>
              <a:solidFill>
                <a:schemeClr val="tx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uk-UA" dirty="0"/>
              </a:p>
            </p:txBody>
          </p:sp>
          <p:sp>
            <p:nvSpPr>
              <p:cNvPr id="10" name="Стрелка вверх 4"/>
              <p:cNvSpPr/>
              <p:nvPr/>
            </p:nvSpPr>
            <p:spPr>
              <a:xfrm rot="16200000">
                <a:off x="3184326" y="476316"/>
                <a:ext cx="2706687" cy="44660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1376" tIns="341376" rIns="341376" bIns="341376" numCol="1" spcCol="1270" anchor="ctr" anchorCtr="0">
                <a:noAutofit/>
              </a:bodyPr>
              <a:lstStyle/>
              <a:p>
                <a:pPr lvl="0" algn="ctr" defTabSz="2133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uk-UA" sz="4800" kern="120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668217" y="5943601"/>
              <a:ext cx="1248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b="1" dirty="0" smtClean="0">
                  <a:latin typeface="Arial" pitchFamily="34" charset="0"/>
                  <a:cs typeface="Arial" pitchFamily="34" charset="0"/>
                  <a:hlinkClick r:id="rId2" action="ppaction://hlinksldjump"/>
                </a:rPr>
                <a:t>Інструменти</a:t>
              </a:r>
              <a:endParaRPr lang="uk-UA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" name="Picture 6" descr="C:\Users\Master\Desktop\Презентація 11.02.2017\Google-Classroom-Log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6837" y="5827543"/>
            <a:ext cx="1090064" cy="897454"/>
          </a:xfrm>
          <a:prstGeom prst="rect">
            <a:avLst/>
          </a:prstGeom>
          <a:noFill/>
        </p:spPr>
      </p:pic>
      <p:grpSp>
        <p:nvGrpSpPr>
          <p:cNvPr id="15" name="Группа 14"/>
          <p:cNvGrpSpPr/>
          <p:nvPr/>
        </p:nvGrpSpPr>
        <p:grpSpPr>
          <a:xfrm>
            <a:off x="4371411" y="1131611"/>
            <a:ext cx="3366971" cy="3989030"/>
            <a:chOff x="656708" y="2125939"/>
            <a:chExt cx="3316778" cy="3875923"/>
          </a:xfrm>
        </p:grpSpPr>
        <p:pic>
          <p:nvPicPr>
            <p:cNvPr id="2051" name="Picture 3" descr="C:\Users\Master\Desktop\Презентація 11.02.2017\ClassroomLibrary.png"/>
            <p:cNvPicPr>
              <a:picLocks noChangeAspect="1" noChangeArrowheads="1"/>
            </p:cNvPicPr>
            <p:nvPr/>
          </p:nvPicPr>
          <p:blipFill>
            <a:blip r:embed="rId4" cstate="print"/>
            <a:srcRect b="15859"/>
            <a:stretch>
              <a:fillRect/>
            </a:stretch>
          </p:blipFill>
          <p:spPr bwMode="auto">
            <a:xfrm>
              <a:off x="689957" y="2192063"/>
              <a:ext cx="3283528" cy="3809799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656708" y="2125939"/>
              <a:ext cx="33167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itchFamily="34" charset="0"/>
                  <a:cs typeface="Arial" pitchFamily="34" charset="0"/>
                </a:rPr>
                <a:t>Економічна бібліотека</a:t>
              </a:r>
              <a:endParaRPr lang="uk-UA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8380924" y="1101126"/>
            <a:ext cx="3366971" cy="4020896"/>
            <a:chOff x="8006842" y="1159318"/>
            <a:chExt cx="3366971" cy="4020896"/>
          </a:xfrm>
        </p:grpSpPr>
        <p:pic>
          <p:nvPicPr>
            <p:cNvPr id="2055" name="Picture 7" descr="C:\Users\Master\Desktop\Презентація 11.02.2017\Завдання.png"/>
            <p:cNvPicPr>
              <a:picLocks noChangeAspect="1" noChangeArrowheads="1"/>
            </p:cNvPicPr>
            <p:nvPr/>
          </p:nvPicPr>
          <p:blipFill>
            <a:blip r:embed="rId5" cstate="print"/>
            <a:srcRect t="6329" r="55280"/>
            <a:stretch>
              <a:fillRect/>
            </a:stretch>
          </p:blipFill>
          <p:spPr bwMode="auto">
            <a:xfrm>
              <a:off x="8009774" y="1238597"/>
              <a:ext cx="3345415" cy="3941617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8006842" y="1159318"/>
              <a:ext cx="3366971" cy="411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itchFamily="34" charset="0"/>
                  <a:cs typeface="Arial" pitchFamily="34" charset="0"/>
                </a:rPr>
                <a:t>Завдання та оцінки</a:t>
              </a:r>
              <a:endParaRPr lang="uk-UA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25627" y="1109449"/>
            <a:ext cx="3340027" cy="4031523"/>
            <a:chOff x="808022" y="1151008"/>
            <a:chExt cx="3340027" cy="4031523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 l="33428" t="6246" r="22998"/>
            <a:stretch>
              <a:fillRect/>
            </a:stretch>
          </p:blipFill>
          <p:spPr bwMode="auto">
            <a:xfrm>
              <a:off x="856206" y="1238595"/>
              <a:ext cx="3258590" cy="3943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808022" y="1151008"/>
              <a:ext cx="33400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itchFamily="34" charset="0"/>
                  <a:cs typeface="Arial" pitchFamily="34" charset="0"/>
                </a:rPr>
                <a:t>Стрічка для спілкування</a:t>
              </a:r>
              <a:endParaRPr lang="uk-UA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65763" y="5179686"/>
            <a:ext cx="4272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● </a:t>
            </a: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Додаткові посилання на ресурси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● </a:t>
            </a: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Структурування за темами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● У</a:t>
            </a:r>
            <a:r>
              <a:rPr lang="uk-UA" sz="1400" b="1" dirty="0" err="1" smtClean="0">
                <a:latin typeface="Arial" pitchFamily="34" charset="0"/>
                <a:cs typeface="Arial" pitchFamily="34" charset="0"/>
              </a:rPr>
              <a:t>чні</a:t>
            </a: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 можуть розмістити матеріали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● </a:t>
            </a: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Можливості коментування</a:t>
            </a:r>
            <a:endParaRPr lang="uk-UA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00450" y="5190768"/>
            <a:ext cx="3879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● </a:t>
            </a: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Офіційний підручник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● </a:t>
            </a: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Знайомство з </a:t>
            </a:r>
            <a:r>
              <a:rPr lang="uk-UA" sz="1400" b="1" dirty="0" err="1" smtClean="0">
                <a:latin typeface="Arial" pitchFamily="34" charset="0"/>
                <a:cs typeface="Arial" pitchFamily="34" charset="0"/>
              </a:rPr>
              <a:t>ВУЗівськими</a:t>
            </a: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 виданнями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●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Economics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● </a:t>
            </a: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Класичні праці</a:t>
            </a:r>
            <a:endParaRPr lang="uk-UA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21036" y="5190768"/>
            <a:ext cx="3879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● </a:t>
            </a: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Завдання для самостійної роботи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● </a:t>
            </a: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Завдання підвищеної складності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● </a:t>
            </a: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Аналіз виконання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●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On-line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оц</a:t>
            </a: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нювання</a:t>
            </a:r>
            <a:endParaRPr lang="uk-UA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0125" y="174567"/>
            <a:ext cx="3405650" cy="78231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MOODLE 3.1</a:t>
            </a:r>
            <a:endParaRPr lang="uk-UA" sz="4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5"/>
          <p:cNvGrpSpPr/>
          <p:nvPr/>
        </p:nvGrpSpPr>
        <p:grpSpPr>
          <a:xfrm>
            <a:off x="147893" y="6342179"/>
            <a:ext cx="1428867" cy="455844"/>
            <a:chOff x="435098" y="5829300"/>
            <a:chExt cx="1481626" cy="517401"/>
          </a:xfrm>
        </p:grpSpPr>
        <p:grpSp>
          <p:nvGrpSpPr>
            <p:cNvPr id="5" name="Группа 35"/>
            <p:cNvGrpSpPr/>
            <p:nvPr/>
          </p:nvGrpSpPr>
          <p:grpSpPr>
            <a:xfrm>
              <a:off x="435098" y="5829300"/>
              <a:ext cx="1393702" cy="517401"/>
              <a:chOff x="1357312" y="2646"/>
              <a:chExt cx="5413374" cy="5413374"/>
            </a:xfrm>
          </p:grpSpPr>
          <p:sp>
            <p:nvSpPr>
              <p:cNvPr id="9" name="Стрелка вверх 8"/>
              <p:cNvSpPr/>
              <p:nvPr/>
            </p:nvSpPr>
            <p:spPr>
              <a:xfrm rot="16200000">
                <a:off x="1357312" y="2646"/>
                <a:ext cx="5413374" cy="5413374"/>
              </a:xfrm>
              <a:prstGeom prst="upArrow">
                <a:avLst>
                  <a:gd name="adj1" fmla="val 50000"/>
                  <a:gd name="adj2" fmla="val 35000"/>
                </a:avLst>
              </a:prstGeom>
              <a:solidFill>
                <a:schemeClr val="tx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uk-UA" dirty="0"/>
              </a:p>
            </p:txBody>
          </p:sp>
          <p:sp>
            <p:nvSpPr>
              <p:cNvPr id="10" name="Стрелка вверх 4"/>
              <p:cNvSpPr/>
              <p:nvPr/>
            </p:nvSpPr>
            <p:spPr>
              <a:xfrm rot="16200000">
                <a:off x="3184326" y="476316"/>
                <a:ext cx="2706687" cy="44660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1376" tIns="341376" rIns="341376" bIns="341376" numCol="1" spcCol="1270" anchor="ctr" anchorCtr="0">
                <a:noAutofit/>
              </a:bodyPr>
              <a:lstStyle/>
              <a:p>
                <a:pPr lvl="0" algn="ctr" defTabSz="2133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uk-UA" sz="4800" kern="120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668217" y="5943601"/>
              <a:ext cx="1248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b="1" dirty="0" smtClean="0">
                  <a:latin typeface="Arial" pitchFamily="34" charset="0"/>
                  <a:cs typeface="Arial" pitchFamily="34" charset="0"/>
                  <a:hlinkClick r:id="rId2" action="ppaction://hlinksldjump"/>
                </a:rPr>
                <a:t>Інструменти</a:t>
              </a:r>
              <a:endParaRPr lang="uk-UA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" name="Picture 4" descr="C:\Users\Master\Desktop\Презентація 11.02.2017\logo_mood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1114114" y="6095261"/>
            <a:ext cx="1352214" cy="72118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28359" t="23880" r="42725" b="17102"/>
          <a:stretch>
            <a:fillRect/>
          </a:stretch>
        </p:blipFill>
        <p:spPr bwMode="auto">
          <a:xfrm>
            <a:off x="466281" y="954953"/>
            <a:ext cx="3773210" cy="433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 l="35880" t="17490" r="35972" b="11330"/>
          <a:stretch>
            <a:fillRect/>
          </a:stretch>
        </p:blipFill>
        <p:spPr bwMode="auto">
          <a:xfrm>
            <a:off x="4715370" y="947645"/>
            <a:ext cx="3057036" cy="434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 l="5715" t="14486" r="73467" b="38384"/>
          <a:stretch>
            <a:fillRect/>
          </a:stretch>
        </p:blipFill>
        <p:spPr bwMode="auto">
          <a:xfrm>
            <a:off x="8237926" y="953189"/>
            <a:ext cx="3438575" cy="434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32511" y="5279442"/>
            <a:ext cx="43475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● </a:t>
            </a: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Додаткові посилання на ресурси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● </a:t>
            </a: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Структурування за курсами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● У</a:t>
            </a:r>
            <a:r>
              <a:rPr lang="uk-UA" sz="1400" b="1" dirty="0" err="1" smtClean="0">
                <a:latin typeface="Arial" pitchFamily="34" charset="0"/>
                <a:cs typeface="Arial" pitchFamily="34" charset="0"/>
              </a:rPr>
              <a:t>чні</a:t>
            </a: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 знають, що їх діяльність </a:t>
            </a:r>
          </a:p>
          <a:p>
            <a:r>
              <a:rPr lang="uk-UA" sz="1400" b="1" dirty="0" smtClean="0">
                <a:latin typeface="Arial" pitchFamily="34" charset="0"/>
                <a:cs typeface="Arial" pitchFamily="34" charset="0"/>
              </a:rPr>
              <a:t>   контрольована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1999" y="5312694"/>
            <a:ext cx="33084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● </a:t>
            </a: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Різноманітність інструментів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● </a:t>
            </a: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Вбудовані тестові блоки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● </a:t>
            </a: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Можливість організувати форум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21286" y="5337633"/>
            <a:ext cx="35412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● </a:t>
            </a: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Контроль етапів виконання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● </a:t>
            </a: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Наявність журналу оцінок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● </a:t>
            </a: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Доступ до інформації зі </a:t>
            </a:r>
            <a:r>
              <a:rPr lang="uk-UA" sz="1400" b="1" dirty="0" err="1" smtClean="0">
                <a:latin typeface="Arial" pitchFamily="34" charset="0"/>
                <a:cs typeface="Arial" pitchFamily="34" charset="0"/>
              </a:rPr>
              <a:t>смартфону</a:t>
            </a:r>
            <a:endParaRPr lang="uk-UA" sz="1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3214" y="161524"/>
            <a:ext cx="4406534" cy="770468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latin typeface="Arial" pitchFamily="34" charset="0"/>
                <a:cs typeface="Arial" pitchFamily="34" charset="0"/>
              </a:rPr>
              <a:t>Пошта ліцею</a:t>
            </a:r>
            <a:endParaRPr lang="uk-UA" sz="4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0814562" y="5513877"/>
            <a:ext cx="1186962" cy="1150742"/>
            <a:chOff x="5240216" y="5513874"/>
            <a:chExt cx="1186962" cy="1150742"/>
          </a:xfrm>
        </p:grpSpPr>
        <p:pic>
          <p:nvPicPr>
            <p:cNvPr id="4" name="Picture 9" descr="C:\Users\Master\Desktop\Презентація 11.02.2017\gmai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47568" y="5513874"/>
              <a:ext cx="794971" cy="794971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5240216" y="6356839"/>
              <a:ext cx="11869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Gmail</a:t>
              </a:r>
              <a:endParaRPr lang="uk-UA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85633" y="6207369"/>
            <a:ext cx="1428867" cy="455844"/>
            <a:chOff x="435098" y="5829300"/>
            <a:chExt cx="1481626" cy="517401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435098" y="5829300"/>
              <a:ext cx="1393702" cy="517401"/>
              <a:chOff x="1357312" y="2646"/>
              <a:chExt cx="5413374" cy="5413374"/>
            </a:xfrm>
          </p:grpSpPr>
          <p:sp>
            <p:nvSpPr>
              <p:cNvPr id="8" name="Стрелка вверх 7"/>
              <p:cNvSpPr/>
              <p:nvPr/>
            </p:nvSpPr>
            <p:spPr>
              <a:xfrm rot="16200000">
                <a:off x="1357312" y="2646"/>
                <a:ext cx="5413374" cy="5413374"/>
              </a:xfrm>
              <a:prstGeom prst="upArrow">
                <a:avLst>
                  <a:gd name="adj1" fmla="val 50000"/>
                  <a:gd name="adj2" fmla="val 35000"/>
                </a:avLst>
              </a:prstGeom>
              <a:solidFill>
                <a:schemeClr val="tx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uk-UA" dirty="0"/>
              </a:p>
            </p:txBody>
          </p:sp>
          <p:sp>
            <p:nvSpPr>
              <p:cNvPr id="9" name="Стрелка вверх 4"/>
              <p:cNvSpPr/>
              <p:nvPr/>
            </p:nvSpPr>
            <p:spPr>
              <a:xfrm rot="16200000">
                <a:off x="3184326" y="476316"/>
                <a:ext cx="2706687" cy="44660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1376" tIns="341376" rIns="341376" bIns="341376" numCol="1" spcCol="1270" anchor="ctr" anchorCtr="0">
                <a:noAutofit/>
              </a:bodyPr>
              <a:lstStyle/>
              <a:p>
                <a:pPr lvl="0" algn="ctr" defTabSz="2133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uk-UA" sz="4800" kern="120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668217" y="5943601"/>
              <a:ext cx="1248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b="1" dirty="0" smtClean="0">
                  <a:latin typeface="Arial" pitchFamily="34" charset="0"/>
                  <a:cs typeface="Arial" pitchFamily="34" charset="0"/>
                  <a:hlinkClick r:id="rId3" action="ppaction://hlinksldjump"/>
                </a:rPr>
                <a:t>Інструменти</a:t>
              </a:r>
              <a:endParaRPr lang="uk-UA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299423" y="1617780"/>
            <a:ext cx="4097215" cy="3503888"/>
            <a:chOff x="3965327" y="1617780"/>
            <a:chExt cx="4097215" cy="3503888"/>
          </a:xfrm>
        </p:grpSpPr>
        <p:pic>
          <p:nvPicPr>
            <p:cNvPr id="3076" name="Picture 4" descr="C:\Users\Master\Desktop\Презентація 11.02.2017\Отправка 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73647" y="2477632"/>
              <a:ext cx="3869931" cy="1478913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4044461" y="1617780"/>
              <a:ext cx="37543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itchFamily="34" charset="0"/>
                  <a:cs typeface="Arial" pitchFamily="34" charset="0"/>
                </a:rPr>
                <a:t>Відправка повідомлення цілому класу в один дотик</a:t>
              </a:r>
              <a:endParaRPr lang="uk-UA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65327" y="4106005"/>
              <a:ext cx="409721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itchFamily="34" charset="0"/>
                  <a:cs typeface="Arial" pitchFamily="34" charset="0"/>
                </a:rPr>
                <a:t>Наприклад, достатньо лише набрати 11-В, щоб надіслати інформацію одразу 22 учням</a:t>
              </a:r>
              <a:endParaRPr lang="uk-UA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 rot="10800000">
            <a:off x="2979020" y="3053859"/>
            <a:ext cx="1065453" cy="455844"/>
            <a:chOff x="1357312" y="2646"/>
            <a:chExt cx="5413374" cy="5413374"/>
          </a:xfrm>
        </p:grpSpPr>
        <p:sp>
          <p:nvSpPr>
            <p:cNvPr id="22" name="Стрелка вверх 21"/>
            <p:cNvSpPr/>
            <p:nvPr/>
          </p:nvSpPr>
          <p:spPr>
            <a:xfrm rot="16200000">
              <a:off x="1357312" y="2646"/>
              <a:ext cx="5413374" cy="5413374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uk-UA" dirty="0"/>
            </a:p>
          </p:txBody>
        </p:sp>
        <p:sp>
          <p:nvSpPr>
            <p:cNvPr id="23" name="Стрелка вверх 4"/>
            <p:cNvSpPr/>
            <p:nvPr/>
          </p:nvSpPr>
          <p:spPr>
            <a:xfrm rot="16200000">
              <a:off x="3184326" y="476316"/>
              <a:ext cx="2706687" cy="44660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1376" tIns="341376" rIns="341376" bIns="341376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4800" kern="1200"/>
            </a:p>
          </p:txBody>
        </p:sp>
      </p:grpSp>
      <p:grpSp>
        <p:nvGrpSpPr>
          <p:cNvPr id="25" name="Группа 24"/>
          <p:cNvGrpSpPr/>
          <p:nvPr/>
        </p:nvGrpSpPr>
        <p:grpSpPr>
          <a:xfrm rot="10800000">
            <a:off x="8676432" y="2974728"/>
            <a:ext cx="1065453" cy="455844"/>
            <a:chOff x="1357312" y="2646"/>
            <a:chExt cx="5413374" cy="5413374"/>
          </a:xfrm>
        </p:grpSpPr>
        <p:sp>
          <p:nvSpPr>
            <p:cNvPr id="26" name="Стрелка вверх 25"/>
            <p:cNvSpPr/>
            <p:nvPr/>
          </p:nvSpPr>
          <p:spPr>
            <a:xfrm rot="16200000">
              <a:off x="1357312" y="2646"/>
              <a:ext cx="5413374" cy="5413374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uk-UA" dirty="0"/>
            </a:p>
          </p:txBody>
        </p:sp>
        <p:sp>
          <p:nvSpPr>
            <p:cNvPr id="27" name="Стрелка вверх 4"/>
            <p:cNvSpPr/>
            <p:nvPr/>
          </p:nvSpPr>
          <p:spPr>
            <a:xfrm rot="16200000">
              <a:off x="3184326" y="476316"/>
              <a:ext cx="2706687" cy="44660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1376" tIns="341376" rIns="341376" bIns="341376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4800" kern="120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75863" y="1257293"/>
            <a:ext cx="3077308" cy="4743561"/>
            <a:chOff x="518751" y="1257293"/>
            <a:chExt cx="3077308" cy="4743561"/>
          </a:xfrm>
        </p:grpSpPr>
        <p:pic>
          <p:nvPicPr>
            <p:cNvPr id="3074" name="Picture 2" descr="C:\Users\Master\Desktop\Презентація 11.02.2017\Контакти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26260" y="2382695"/>
              <a:ext cx="1824964" cy="2890348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518751" y="1617778"/>
              <a:ext cx="30773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itchFamily="34" charset="0"/>
                  <a:cs typeface="Arial" pitchFamily="34" charset="0"/>
                </a:rPr>
                <a:t>Кожен учень має свій персональний </a:t>
              </a:r>
              <a:r>
                <a:rPr lang="uk-UA" sz="2000" b="1" dirty="0" err="1" smtClean="0">
                  <a:latin typeface="Arial" pitchFamily="34" charset="0"/>
                  <a:cs typeface="Arial" pitchFamily="34" charset="0"/>
                </a:rPr>
                <a:t>аккаунт</a:t>
              </a:r>
              <a:endParaRPr lang="uk-UA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8219" y="5292968"/>
              <a:ext cx="24442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 smtClean="0">
                  <a:latin typeface="Arial" pitchFamily="34" charset="0"/>
                  <a:cs typeface="Arial" pitchFamily="34" charset="0"/>
                </a:rPr>
                <a:t>Створені групи за класами</a:t>
              </a:r>
              <a:endParaRPr lang="uk-UA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89186" y="1257293"/>
              <a:ext cx="10990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КРОК 1</a:t>
              </a:r>
              <a:endParaRPr lang="uk-UA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688635" y="1248500"/>
            <a:ext cx="1099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КРОК 2</a:t>
            </a:r>
            <a:endParaRPr lang="uk-UA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 descr="C:\Users\Master\Desktop\Презентація 11.02.2017\Сотовая связь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8093" y="2294795"/>
            <a:ext cx="1877890" cy="187789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9952895" y="1248498"/>
            <a:ext cx="1740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РЕЗУЛЬТАТ</a:t>
            </a:r>
            <a:endParaRPr lang="uk-UA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601205" y="1620715"/>
            <a:ext cx="2385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Ефект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On-line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 присутності</a:t>
            </a:r>
            <a:endParaRPr lang="uk-UA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8899" y="258232"/>
            <a:ext cx="4643926" cy="62979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Google Forms</a:t>
            </a:r>
            <a:endParaRPr lang="uk-UA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0" descr="C:\Users\Master\Desktop\Презентація 11.02.2017\forms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34346" y="5665278"/>
            <a:ext cx="1028724" cy="1028724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147893" y="6342179"/>
            <a:ext cx="1428867" cy="455844"/>
            <a:chOff x="435098" y="5829300"/>
            <a:chExt cx="1481626" cy="517401"/>
          </a:xfrm>
        </p:grpSpPr>
        <p:grpSp>
          <p:nvGrpSpPr>
            <p:cNvPr id="10" name="Группа 35"/>
            <p:cNvGrpSpPr/>
            <p:nvPr/>
          </p:nvGrpSpPr>
          <p:grpSpPr>
            <a:xfrm>
              <a:off x="435098" y="5829300"/>
              <a:ext cx="1393702" cy="517401"/>
              <a:chOff x="1357312" y="2646"/>
              <a:chExt cx="5413374" cy="5413374"/>
            </a:xfrm>
          </p:grpSpPr>
          <p:sp>
            <p:nvSpPr>
              <p:cNvPr id="12" name="Стрелка вверх 11"/>
              <p:cNvSpPr/>
              <p:nvPr/>
            </p:nvSpPr>
            <p:spPr>
              <a:xfrm rot="16200000">
                <a:off x="1357312" y="2646"/>
                <a:ext cx="5413374" cy="5413374"/>
              </a:xfrm>
              <a:prstGeom prst="upArrow">
                <a:avLst>
                  <a:gd name="adj1" fmla="val 50000"/>
                  <a:gd name="adj2" fmla="val 35000"/>
                </a:avLst>
              </a:prstGeom>
              <a:solidFill>
                <a:schemeClr val="tx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uk-UA" dirty="0"/>
              </a:p>
            </p:txBody>
          </p:sp>
          <p:sp>
            <p:nvSpPr>
              <p:cNvPr id="13" name="Стрелка вверх 4"/>
              <p:cNvSpPr/>
              <p:nvPr/>
            </p:nvSpPr>
            <p:spPr>
              <a:xfrm rot="16200000">
                <a:off x="3184326" y="476316"/>
                <a:ext cx="2706687" cy="44660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1376" tIns="341376" rIns="341376" bIns="341376" numCol="1" spcCol="1270" anchor="ctr" anchorCtr="0">
                <a:noAutofit/>
              </a:bodyPr>
              <a:lstStyle/>
              <a:p>
                <a:pPr lvl="0" algn="ctr" defTabSz="2133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uk-UA" sz="4800" kern="120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68217" y="5943601"/>
              <a:ext cx="1248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b="1" dirty="0" smtClean="0">
                  <a:latin typeface="Arial" pitchFamily="34" charset="0"/>
                  <a:cs typeface="Arial" pitchFamily="34" charset="0"/>
                  <a:hlinkClick r:id="rId3" action="ppaction://hlinksldjump"/>
                </a:rPr>
                <a:t>Інструменти</a:t>
              </a:r>
              <a:endParaRPr lang="uk-UA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099" name="Picture 3" descr="C:\Users\Master\Desktop\Презентація 11.02.2017\Тес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4533" y="1815053"/>
            <a:ext cx="3912577" cy="4272137"/>
          </a:xfrm>
          <a:prstGeom prst="rect">
            <a:avLst/>
          </a:prstGeom>
          <a:noFill/>
        </p:spPr>
      </p:pic>
      <p:pic>
        <p:nvPicPr>
          <p:cNvPr id="4100" name="Picture 4" descr="C:\Users\Master\Desktop\Презентація 11.02.2017\Відповіді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0392" y="1811217"/>
            <a:ext cx="3994610" cy="428372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063876" y="1031630"/>
            <a:ext cx="42115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●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Можлив</a:t>
            </a:r>
            <a:r>
              <a:rPr lang="uk-UA" sz="1400" b="1" dirty="0" err="1" smtClean="0">
                <a:latin typeface="Arial" pitchFamily="34" charset="0"/>
                <a:cs typeface="Arial" pitchFamily="34" charset="0"/>
              </a:rPr>
              <a:t>ість</a:t>
            </a: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 організувати варіативність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● </a:t>
            </a: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Відправка в один клік цілому класу</a:t>
            </a:r>
          </a:p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● </a:t>
            </a: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Можливість запитань до малюнків чи відео</a:t>
            </a:r>
            <a:endParaRPr lang="uk-UA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11789" y="1040423"/>
            <a:ext cx="34641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● </a:t>
            </a:r>
            <a:r>
              <a:rPr lang="uk-UA" sz="1400" b="1" dirty="0" smtClean="0">
                <a:latin typeface="Arial" pitchFamily="34" charset="0"/>
                <a:cs typeface="Arial" pitchFamily="34" charset="0"/>
              </a:rPr>
              <a:t>Автоматична перевірка</a:t>
            </a:r>
          </a:p>
          <a:p>
            <a:r>
              <a:rPr lang="uk-UA" sz="1400" b="1" dirty="0" smtClean="0">
                <a:latin typeface="Arial" pitchFamily="34" charset="0"/>
                <a:cs typeface="Arial" pitchFamily="34" charset="0"/>
              </a:rPr>
              <a:t>● Статистика за кожним запитанням</a:t>
            </a:r>
          </a:p>
          <a:p>
            <a:r>
              <a:rPr lang="uk-UA" sz="1400" b="1" dirty="0" smtClean="0">
                <a:latin typeface="Arial" pitchFamily="34" charset="0"/>
                <a:cs typeface="Arial" pitchFamily="34" charset="0"/>
              </a:rPr>
              <a:t>● Конфіденційність результатів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2990" y="174567"/>
            <a:ext cx="2748944" cy="782319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Plickers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C:\Users\Master\Desktop\Презентація 11.02.2017\Plickers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6494" y="5842892"/>
            <a:ext cx="782515" cy="782515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147893" y="6342179"/>
            <a:ext cx="1428867" cy="455844"/>
            <a:chOff x="435098" y="5829300"/>
            <a:chExt cx="1481626" cy="517401"/>
          </a:xfrm>
        </p:grpSpPr>
        <p:grpSp>
          <p:nvGrpSpPr>
            <p:cNvPr id="7" name="Группа 35"/>
            <p:cNvGrpSpPr/>
            <p:nvPr/>
          </p:nvGrpSpPr>
          <p:grpSpPr>
            <a:xfrm>
              <a:off x="435098" y="5829300"/>
              <a:ext cx="1393702" cy="517401"/>
              <a:chOff x="1357312" y="2646"/>
              <a:chExt cx="5413374" cy="5413374"/>
            </a:xfrm>
          </p:grpSpPr>
          <p:sp>
            <p:nvSpPr>
              <p:cNvPr id="9" name="Стрелка вверх 8"/>
              <p:cNvSpPr/>
              <p:nvPr/>
            </p:nvSpPr>
            <p:spPr>
              <a:xfrm rot="16200000">
                <a:off x="1357312" y="2646"/>
                <a:ext cx="5413374" cy="5413374"/>
              </a:xfrm>
              <a:prstGeom prst="upArrow">
                <a:avLst>
                  <a:gd name="adj1" fmla="val 50000"/>
                  <a:gd name="adj2" fmla="val 35000"/>
                </a:avLst>
              </a:prstGeom>
              <a:solidFill>
                <a:schemeClr val="tx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uk-UA" dirty="0"/>
              </a:p>
            </p:txBody>
          </p:sp>
          <p:sp>
            <p:nvSpPr>
              <p:cNvPr id="10" name="Стрелка вверх 4"/>
              <p:cNvSpPr/>
              <p:nvPr/>
            </p:nvSpPr>
            <p:spPr>
              <a:xfrm rot="16200000">
                <a:off x="3184326" y="476316"/>
                <a:ext cx="2706687" cy="44660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1376" tIns="341376" rIns="341376" bIns="341376" numCol="1" spcCol="1270" anchor="ctr" anchorCtr="0">
                <a:noAutofit/>
              </a:bodyPr>
              <a:lstStyle/>
              <a:p>
                <a:pPr lvl="0" algn="ctr" defTabSz="2133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uk-UA" sz="4800" kern="120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668217" y="5943601"/>
              <a:ext cx="12485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b="1" dirty="0" smtClean="0">
                  <a:latin typeface="Arial" pitchFamily="34" charset="0"/>
                  <a:cs typeface="Arial" pitchFamily="34" charset="0"/>
                  <a:hlinkClick r:id="rId3" action="ppaction://hlinksldjump"/>
                </a:rPr>
                <a:t>Інструменти</a:t>
              </a:r>
              <a:endParaRPr lang="uk-UA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30" name="Picture 6" descr="C:\Users\Master\Desktop\Презентація 11.02.2017\PlickersKi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3711" y="897990"/>
            <a:ext cx="4006734" cy="2723327"/>
          </a:xfrm>
          <a:prstGeom prst="rect">
            <a:avLst/>
          </a:prstGeom>
          <a:noFill/>
        </p:spPr>
      </p:pic>
      <p:pic>
        <p:nvPicPr>
          <p:cNvPr id="1029" name="Picture 5" descr="C:\Users\Master\Desktop\Презентація 11.02.2017\Screenshot_2017-02-12-12-02-3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5736" y="1190619"/>
            <a:ext cx="2659523" cy="4728042"/>
          </a:xfrm>
          <a:prstGeom prst="rect">
            <a:avLst/>
          </a:prstGeom>
          <a:noFill/>
        </p:spPr>
      </p:pic>
      <p:pic>
        <p:nvPicPr>
          <p:cNvPr id="1028" name="Picture 4" descr="C:\Users\Master\Desktop\Презентація 11.02.2017\Plickers clas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3904" y="1868751"/>
            <a:ext cx="3805324" cy="3141683"/>
          </a:xfrm>
          <a:prstGeom prst="rect">
            <a:avLst/>
          </a:prstGeom>
          <a:noFill/>
        </p:spPr>
      </p:pic>
      <p:grpSp>
        <p:nvGrpSpPr>
          <p:cNvPr id="20" name="Группа 19"/>
          <p:cNvGrpSpPr/>
          <p:nvPr/>
        </p:nvGrpSpPr>
        <p:grpSpPr>
          <a:xfrm>
            <a:off x="4943337" y="3890357"/>
            <a:ext cx="2812466" cy="2417027"/>
            <a:chOff x="4419606" y="4153104"/>
            <a:chExt cx="2504897" cy="2187531"/>
          </a:xfrm>
        </p:grpSpPr>
        <p:pic>
          <p:nvPicPr>
            <p:cNvPr id="1031" name="Picture 7" descr="C:\Users\Master\Desktop\Презентація 11.02.2017\PlickersCard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9083184">
              <a:off x="5402265" y="4153104"/>
              <a:ext cx="1522238" cy="1567120"/>
            </a:xfrm>
            <a:prstGeom prst="rect">
              <a:avLst/>
            </a:prstGeom>
            <a:noFill/>
          </p:spPr>
        </p:pic>
        <p:pic>
          <p:nvPicPr>
            <p:cNvPr id="17" name="Picture 7" descr="C:\Users\Master\Desktop\Презентація 11.02.2017\PlickersCard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6947214">
              <a:off x="4615326" y="4189126"/>
              <a:ext cx="1522238" cy="1567120"/>
            </a:xfrm>
            <a:prstGeom prst="rect">
              <a:avLst/>
            </a:prstGeom>
            <a:noFill/>
          </p:spPr>
        </p:pic>
        <p:pic>
          <p:nvPicPr>
            <p:cNvPr id="18" name="Picture 7" descr="C:\Users\Master\Desktop\Презентація 11.02.2017\PlickersCard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6129449">
              <a:off x="5122403" y="4795956"/>
              <a:ext cx="1522238" cy="1567120"/>
            </a:xfrm>
            <a:prstGeom prst="rect">
              <a:avLst/>
            </a:prstGeom>
            <a:noFill/>
          </p:spPr>
        </p:pic>
        <p:pic>
          <p:nvPicPr>
            <p:cNvPr id="1032" name="Picture 8" descr="C:\Users\Master\Desktop\Презентація 11.02.2017\PlickersCard1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3531198">
              <a:off x="4435534" y="4803975"/>
              <a:ext cx="1405229" cy="143708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345</TotalTime>
  <Words>348</Words>
  <Application>Microsoft Office PowerPoint</Application>
  <PresentationFormat>Произвольный</PresentationFormat>
  <Paragraphs>99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Сектор</vt:lpstr>
      <vt:lpstr>Вчитель: Хозяшев М.О.</vt:lpstr>
      <vt:lpstr>Сутність змішаного навчання</vt:lpstr>
      <vt:lpstr>Переваги та Сфера Застосування</vt:lpstr>
      <vt:lpstr>Інструменти змішаного навчання</vt:lpstr>
      <vt:lpstr>CLASSROOM by Google</vt:lpstr>
      <vt:lpstr>MOODLE 3.1</vt:lpstr>
      <vt:lpstr>Пошта ліцею</vt:lpstr>
      <vt:lpstr>Google Forms</vt:lpstr>
      <vt:lpstr>Plickers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10-11 класи</dc:title>
  <dc:creator>user</dc:creator>
  <cp:lastModifiedBy>Admin</cp:lastModifiedBy>
  <cp:revision>71</cp:revision>
  <dcterms:created xsi:type="dcterms:W3CDTF">2017-02-11T11:52:31Z</dcterms:created>
  <dcterms:modified xsi:type="dcterms:W3CDTF">2017-02-21T06:59:29Z</dcterms:modified>
</cp:coreProperties>
</file>